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73" r:id="rId4"/>
    <p:sldId id="275" r:id="rId5"/>
    <p:sldId id="276" r:id="rId6"/>
    <p:sldId id="277" r:id="rId7"/>
    <p:sldId id="279" r:id="rId8"/>
    <p:sldId id="272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4441FD-798B-4810-B154-BAF72EC6D7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12FC092-2DB3-4D79-A291-B6AB700536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9CA5970-712C-42E6-A0C2-2999530FE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01.06.2018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780FDCB-1DDD-487E-8AD7-E32C7C485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0CE51C5-72ED-4D0A-9661-BCACC1929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138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50E73F-9222-407A-A210-758367148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3A713DF-71CC-4670-B1CD-77B5E02AE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383F04F-A184-4BCB-9A73-91166AFA3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01.06.2018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8CC6F6A-AE0B-4D69-9B59-829EEE033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05E38AF-2848-421A-A42E-F521A6BEF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664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30FC05B-2646-4D4C-B414-E6EC737D96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5B7C580-F6AC-420C-A7FB-A8B61CD2BC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2B9B502-225D-4CB5-A68B-D21D4FBDB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01.06.2018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EA9490F-D439-459F-9EB8-752DF02C7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98CD891-3F16-45EA-A8BE-F06763B05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16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5636C9-25AC-48A4-A71E-CC62B1F5F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9A3D69-9EB2-400A-A0EF-79E9294D63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CDEBAC1-9AF8-44B3-9C1A-8FBD7286E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01.06.2018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ABD4A78-2F60-47FB-A6D2-1F3986391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EAF1288-80B7-4E46-B97F-ED952470F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93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455E50-0BD8-4B1B-9B94-AA1F88B68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D8A150B-A330-4832-9A3D-8007E92EE3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8DAC5E5-075A-48C3-9191-ACE1337AE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01.06.2018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9A9C84D-03C4-49C1-B865-84E80F39A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D6FF5ED-2DBE-456F-BD31-20D25EF5E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924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0D43F7-DD55-41FC-B3C3-3FBB624EA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75DF83-9A5A-4664-939A-4677CA5D6B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F7F3704-82E8-43B5-B05A-0BB369F7F0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62B7FA4-82BF-4E10-A4C1-57F674756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01.06.2018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8D5E83C-8A5D-47A1-81A6-F278701B1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FDE6A15-91F4-4F13-A50B-714C14E4B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9529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F37EB2-BCA1-4A11-ACA8-D150EC863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BCA71D5-AE96-4D28-98BA-3FA7AA2458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6F0E903-7FB3-43F4-9762-F2B055DF6D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ECB742E-1A59-40BE-99A6-2076987DB7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78BCD3D-2652-4A77-BD98-D23E112F8A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FA4A7A5-6931-4A8F-B01B-561A1FDBD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01.06.2018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8EDC6EF-12D6-4756-AA14-4ABAD45FC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0217789-9BBD-4DFB-A227-9184B4D01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906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2D5DD5-FB91-421E-BF49-03D6F23803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70B40F0-6932-4791-9DD3-38E2FF168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01.06.2018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AAA1C96-854F-4E00-9639-6716A21CD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DA92882-4062-434A-8E4E-4E1962A52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882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EC9736C-0BAB-4552-AF20-8E58D9F9A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01.06.2018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15F0A19-8914-4F83-83ED-540773F06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AB65E25-44AA-4588-8290-05C4BA360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999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63622E-4027-4778-A9CA-2B5A4243A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D211E5A-C23D-44A6-B8AC-3A554FF306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4901B64-4653-4953-9E63-C140331B95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FB9D070-B998-4C70-A106-9446FB575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01.06.2018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BC2860A-EFED-468B-841A-63A4BD2DF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65AC60F-F75C-4109-838A-1BD2BF988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488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629099-CFEE-433A-AE8A-0C3146148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1578A5E-1043-426A-8B23-824B043040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24E66B7-BCDE-4198-AECC-88D5A3D7D5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5C0FEE1-11C9-420F-AEA8-4C51A3761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01.06.2018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0070786-8CC2-4091-90F1-393F387F3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4D877FB-A5EB-4710-8FF5-9B7E605D4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244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4E263C-1784-4792-917A-0FB2DF7E8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68DFBB5-1723-42C1-9676-84880AA985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71649C2-AC24-4DE5-97FD-0D3D533526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8189F2-699A-4ACD-BCA7-68120C724C9C}" type="datetimeFigureOut">
              <a:rPr lang="ru-RU" smtClean="0"/>
              <a:t>01.06.2018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36F87EF-42E5-4F4A-AE27-DBFD1CDC8F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59C88DD-AA93-4E13-9AFD-717626CC58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502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2720B2E2-BCBC-44D4-962D-542A05DD2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AAE2E4-1A12-494C-A675-680D16CB0C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33401"/>
            <a:ext cx="9144000" cy="1508125"/>
          </a:xfrm>
        </p:spPr>
        <p:txBody>
          <a:bodyPr>
            <a:normAutofit/>
          </a:bodyPr>
          <a:lstStyle/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государственное образовательное бюджетное учреждение высшего образования «Финансовый университет при Правительстве Российской Федерации»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КОЛЛЕДЖ ИНФОРМАТИКИ И ПРОГРАММИРОВАНИЯ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ru-RU" sz="20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B7CF0F5-BFFA-4E34-88E3-F2DB95B77F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57775" y="4584707"/>
            <a:ext cx="6153150" cy="9747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Преподаватель: Трусов Н. А.</a:t>
            </a:r>
          </a:p>
          <a:p>
            <a:pPr algn="r">
              <a:spcAft>
                <a:spcPts val="1200"/>
              </a:spcAft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Студент: Черников А. В.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4AD96E2E-D9C9-4BEE-ADD4-F2856A078D61}"/>
              </a:ext>
            </a:extLst>
          </p:cNvPr>
          <p:cNvSpPr txBox="1">
            <a:spLocks/>
          </p:cNvSpPr>
          <p:nvPr/>
        </p:nvSpPr>
        <p:spPr>
          <a:xfrm>
            <a:off x="1524000" y="2559054"/>
            <a:ext cx="9144000" cy="150812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Мифологическое мировоззрение</a:t>
            </a:r>
            <a:b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A1824BEC-0755-4BFD-93EC-0BB7B9618443}"/>
              </a:ext>
            </a:extLst>
          </p:cNvPr>
          <p:cNvSpPr txBox="1">
            <a:spLocks/>
          </p:cNvSpPr>
          <p:nvPr/>
        </p:nvSpPr>
        <p:spPr>
          <a:xfrm>
            <a:off x="4057650" y="6288083"/>
            <a:ext cx="4076700" cy="4079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Москва 2018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154005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239B36-1DEA-4615-9023-D066224C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63858"/>
            <a:ext cx="6806184" cy="2743549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Понятие мифологического мировоззрения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Специфика мифологического мировоззрения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Появление мифологического мировоззрения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/>
              </a:rPr>
              <a:t>Особенности мифологического мировоззрения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sldjump"/>
              </a:rPr>
              <a:t>Заключение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8" action="ppaction://hlinksldjump"/>
              </a:rPr>
              <a:t>Список литературы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6758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мифологического мировоззрения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239B36-1DEA-4615-9023-D066224C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1257"/>
            <a:ext cx="10515600" cy="258335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МИФОЛОГИСКОЕ МИРОВОЗЗРЕНИЕ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это сказание, предание, основанное на эмоционально-образном и фантастическом отношении к миру.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Мифологическое мировоззрение, основывается на мифах, то есть на ярких, эмоциональных, логически выстроенных схемах, с помощью которых человек старался объяснить те или иные явления или процессы (эмоциональность и красочность была необходима, чтобы заставить окружающих поверить в то, что в действительности все именно так и происходит).</a:t>
            </a:r>
          </a:p>
        </p:txBody>
      </p:sp>
    </p:spTree>
    <p:extLst>
      <p:ext uri="{BB962C8B-B14F-4D97-AF65-F5344CB8AC3E}">
        <p14:creationId xmlns:p14="http://schemas.microsoft.com/office/powerpoint/2010/main" val="2224849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5696" y="0"/>
            <a:ext cx="10960608" cy="1325563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Специфика мифологического мировоззрения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239B36-1DEA-4615-9023-D066224C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904" y="1616197"/>
            <a:ext cx="5946648" cy="404622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тоже время миф – это не просто рассказ, это очень глубокое переживание человеком тех событий, о которых он повествует. Такое восприятие происходит потому, что в этих историях затрагиваются самые важные проблемы человека и его взаимоотношения с окружающим миром. Именно в этом поиске глубинного смысла тех или иных явлений и процессов, окрашенного в яркие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фантастические тона, и заключается специфика мифологического мировоззрения.</a:t>
            </a:r>
          </a:p>
        </p:txBody>
      </p:sp>
      <p:pic>
        <p:nvPicPr>
          <p:cNvPr id="1028" name="Picture 4" descr="https://www.syl.ru/misc/i/ai/98866/199696.jpg">
            <a:extLst>
              <a:ext uri="{FF2B5EF4-FFF2-40B4-BE49-F238E27FC236}">
                <a16:creationId xmlns:a16="http://schemas.microsoft.com/office/drawing/2014/main" id="{3A7F05AC-6569-4707-AFA1-359BF2AD40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886" y="1735164"/>
            <a:ext cx="4547210" cy="380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32338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230" y="0"/>
            <a:ext cx="10797540" cy="1325563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Появление мифологического мировоззрения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239B36-1DEA-4615-9023-D066224C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4104" y="1695863"/>
            <a:ext cx="6044184" cy="403742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Мифологическое мировоззрение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формируется с момента появления человека разумного примерно 40-60 тысяч лет тому назад. Его появление и развитие связаны с определенным этапом развития человеческого сознания и накопления знаний об окружающем мире. Предпосылками его появления следует признать определенный эмоциональный дискомфорт, который окружал человека в те далекие времена, а также его стремление использовать те незначительные знания, которыми он уже обладал, чтобы сразу объяснить все окружающие его процессы и явления. </a:t>
            </a:r>
          </a:p>
        </p:txBody>
      </p:sp>
      <p:pic>
        <p:nvPicPr>
          <p:cNvPr id="7" name="Picture 6" descr="http://rushist.com/images/mythology/athena-herakles-big.jpg">
            <a:extLst>
              <a:ext uri="{FF2B5EF4-FFF2-40B4-BE49-F238E27FC236}">
                <a16:creationId xmlns:a16="http://schemas.microsoft.com/office/drawing/2014/main" id="{61485DB6-28D5-4340-A54D-0C4E863246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230" y="1780647"/>
            <a:ext cx="4593692" cy="3847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2140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716" y="9144"/>
            <a:ext cx="11402568" cy="1325563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мифологического мировоззрения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239B36-1DEA-4615-9023-D066224C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9808" y="1737043"/>
            <a:ext cx="10692384" cy="471862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мировоззрение описывает и объясняет мир и место человека в нём очень своеобразно. Для этого показываются дела богов, героев, многочисленных фантастических существ, описываются и по-своему и объясняются явления природы и социальной жизни. Фантастические существа совершают дела не реальные с позиции науки. Точно также как и они сами являются не реальными. 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Миф позволял все. В нем все что угодно могло появиться из всего чего угодно, просто так, или с помощью тех же фантастических существ. В этом и заключалась слабость и антинаучность мифов. В мире действительно что-то чем-то порождается, что-то появляется из чего-то, ничто не может появиться из ничего. Но чтобы все что-угодно появлялось из всего что-угодно то такое никак не возможно.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Важнейшая черта мифа – это перенесение черт и свойств человека на весь остальной окружающий мир. Одна из схем объяснения всего что есть в мире – генетическая схема. Человек появляется на свет путем рождения. Поэтому рождаются и неживые предметы. </a:t>
            </a:r>
          </a:p>
        </p:txBody>
      </p:sp>
    </p:spTree>
    <p:extLst>
      <p:ext uri="{BB962C8B-B14F-4D97-AF65-F5344CB8AC3E}">
        <p14:creationId xmlns:p14="http://schemas.microsoft.com/office/powerpoint/2010/main" val="42060463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239B36-1DEA-4615-9023-D066224C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1257"/>
            <a:ext cx="10515600" cy="251498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Миф наиболее древний тип мышления, в котором не различались реальное и вымышленное. Поэтому древний человек совершал многие на наш взгляд бессмысленные действия. Например, перед тем как идти на охоту древний охотник в начале убивал какое-нибудь изображение животного, полагая, что это обеспечит ему успех и на охоте. Детям давали имена многих явлений природы, имена животных, полагая, что благодаря этому ребенок будет наделен свойствами этих явлений природы или животных.</a:t>
            </a:r>
          </a:p>
        </p:txBody>
      </p:sp>
    </p:spTree>
    <p:extLst>
      <p:ext uri="{BB962C8B-B14F-4D97-AF65-F5344CB8AC3E}">
        <p14:creationId xmlns:p14="http://schemas.microsoft.com/office/powerpoint/2010/main" val="15147554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литературы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239B36-1DEA-4615-9023-D066224C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85939"/>
            <a:ext cx="10515600" cy="43910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Мифологическое мировоззрение и его специфика. – [Электронный ресурс]. – Режим доступа: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https://studfiles.net/preview/6689024/page:5/ 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Мифологическое мировоззрение: его сущность, особенности и специфика. – [Электронный ресурс]. – Режим доступа: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https://www.syl.ru/article/72045/mifologicheskoe-mirovozzrenie-ego-suschnost-osobennosti-i-spetsifika#image89149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8689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21172300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544</TotalTime>
  <Words>531</Words>
  <Application>Microsoft Office PowerPoint</Application>
  <PresentationFormat>Широкоэкранный</PresentationFormat>
  <Paragraphs>29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Helvetica</vt:lpstr>
      <vt:lpstr>Times New Roman</vt:lpstr>
      <vt:lpstr>Тема Office</vt:lpstr>
      <vt:lpstr>Федеральное государственное образовательное бюджетное учреждение высшего образования «Финансовый университет при Правительстве Российской Федерации» КОЛЛЕДЖ ИНФОРМАТИКИ И ПРОГРАММИРОВАНИЯ </vt:lpstr>
      <vt:lpstr>Содержание</vt:lpstr>
      <vt:lpstr>Понятие мифологического мировоззрения </vt:lpstr>
      <vt:lpstr>Специфика мифологического мировоззрения </vt:lpstr>
      <vt:lpstr>Появление мифологического мировоззрения </vt:lpstr>
      <vt:lpstr>Особенности мифологического мировоззрения </vt:lpstr>
      <vt:lpstr>Заключение </vt:lpstr>
      <vt:lpstr>Список литературы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 Черников</dc:creator>
  <cp:lastModifiedBy>Алексей Черников</cp:lastModifiedBy>
  <cp:revision>65</cp:revision>
  <dcterms:created xsi:type="dcterms:W3CDTF">2017-12-27T17:34:30Z</dcterms:created>
  <dcterms:modified xsi:type="dcterms:W3CDTF">2018-06-01T14:01:05Z</dcterms:modified>
</cp:coreProperties>
</file>